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529" r:id="rId3"/>
    <p:sldId id="530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40" r:id="rId13"/>
    <p:sldId id="539" r:id="rId14"/>
    <p:sldId id="541" r:id="rId15"/>
    <p:sldId id="542" r:id="rId16"/>
    <p:sldId id="543" r:id="rId17"/>
    <p:sldId id="545" r:id="rId18"/>
    <p:sldId id="546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7" r:id="rId29"/>
    <p:sldId id="544" r:id="rId30"/>
    <p:sldId id="558" r:id="rId31"/>
    <p:sldId id="559" r:id="rId32"/>
    <p:sldId id="560" r:id="rId33"/>
    <p:sldId id="561" r:id="rId34"/>
    <p:sldId id="563" r:id="rId35"/>
    <p:sldId id="564" r:id="rId36"/>
    <p:sldId id="565" r:id="rId37"/>
    <p:sldId id="562" r:id="rId38"/>
    <p:sldId id="566" r:id="rId39"/>
    <p:sldId id="567" r:id="rId40"/>
    <p:sldId id="569" r:id="rId41"/>
    <p:sldId id="570" r:id="rId42"/>
    <p:sldId id="568" r:id="rId43"/>
    <p:sldId id="571" r:id="rId44"/>
    <p:sldId id="572" r:id="rId45"/>
    <p:sldId id="573" r:id="rId46"/>
    <p:sldId id="574" r:id="rId47"/>
    <p:sldId id="575" r:id="rId48"/>
    <p:sldId id="576" r:id="rId49"/>
    <p:sldId id="578" r:id="rId50"/>
    <p:sldId id="585" r:id="rId51"/>
    <p:sldId id="586" r:id="rId52"/>
    <p:sldId id="587" r:id="rId53"/>
    <p:sldId id="583" r:id="rId54"/>
    <p:sldId id="579" r:id="rId55"/>
    <p:sldId id="580" r:id="rId56"/>
    <p:sldId id="581" r:id="rId57"/>
    <p:sldId id="577" r:id="rId58"/>
    <p:sldId id="588" r:id="rId59"/>
    <p:sldId id="589" r:id="rId60"/>
    <p:sldId id="590" r:id="rId61"/>
    <p:sldId id="591" r:id="rId62"/>
    <p:sldId id="592" r:id="rId63"/>
    <p:sldId id="593" r:id="rId64"/>
    <p:sldId id="594" r:id="rId65"/>
    <p:sldId id="595" r:id="rId66"/>
    <p:sldId id="596" r:id="rId67"/>
    <p:sldId id="597" r:id="rId68"/>
    <p:sldId id="598" r:id="rId69"/>
    <p:sldId id="599" r:id="rId70"/>
    <p:sldId id="600" r:id="rId71"/>
    <p:sldId id="601" r:id="rId72"/>
    <p:sldId id="602" r:id="rId73"/>
    <p:sldId id="603" r:id="rId74"/>
    <p:sldId id="604" r:id="rId75"/>
    <p:sldId id="605" r:id="rId76"/>
    <p:sldId id="606" r:id="rId77"/>
    <p:sldId id="607" r:id="rId78"/>
    <p:sldId id="609" r:id="rId79"/>
    <p:sldId id="608" r:id="rId80"/>
    <p:sldId id="611" r:id="rId81"/>
    <p:sldId id="610" r:id="rId82"/>
    <p:sldId id="613" r:id="rId83"/>
    <p:sldId id="612" r:id="rId84"/>
    <p:sldId id="615" r:id="rId85"/>
    <p:sldId id="614" r:id="rId86"/>
    <p:sldId id="616" r:id="rId87"/>
    <p:sldId id="617" r:id="rId88"/>
    <p:sldId id="618" r:id="rId89"/>
    <p:sldId id="619" r:id="rId90"/>
    <p:sldId id="621" r:id="rId91"/>
    <p:sldId id="623" r:id="rId92"/>
    <p:sldId id="620" r:id="rId93"/>
    <p:sldId id="622" r:id="rId94"/>
    <p:sldId id="624" r:id="rId95"/>
    <p:sldId id="625" r:id="rId96"/>
    <p:sldId id="626" r:id="rId97"/>
    <p:sldId id="627" r:id="rId98"/>
    <p:sldId id="628" r:id="rId99"/>
    <p:sldId id="629" r:id="rId100"/>
    <p:sldId id="630" r:id="rId101"/>
    <p:sldId id="63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B"/>
    <a:srgbClr val="A9C9DE"/>
    <a:srgbClr val="337EAD"/>
    <a:srgbClr val="FDFDFD"/>
    <a:srgbClr val="EDF0CC"/>
    <a:srgbClr val="D5D5D4"/>
    <a:srgbClr val="EEEFE2"/>
    <a:srgbClr val="DDE0C7"/>
    <a:srgbClr val="D4D4D3"/>
    <a:srgbClr val="AA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3636" autoAdjust="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595F-946B-468C-9AA6-96D5AF02BFB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7809-32B8-44FD-A66F-63E9C7C0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Employee -</a:t>
            </a:r>
            <a:r>
              <a:rPr lang="en-US" dirty="0" smtClean="0">
                <a:sym typeface="Wingdings" panose="05000000000000000000" pitchFamily="2" charset="2"/>
              </a:rPr>
              <a:t> 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3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EF0F41-2168-4E5E-A01D-D406A5BFC0A2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5DD6-6B61-4F22-AEBC-B54AAD8FD23F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3626-C4CD-4AA9-A0D3-DAFF1DBA59B9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F1CB-E94A-42CC-BF4A-93F4F7313348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1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476E-67B4-48D3-9B40-FAB1D6186C94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6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43E4-1198-49B8-88BB-14438C727EA9}" type="datetime1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7B5D-2810-4DF9-9613-E957D56C7578}" type="datetime1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3ECC-F875-4725-ACBA-D761C3FBFB8D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3E2B-1951-4CD6-8EBA-E0543E53AFB3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3B0B-643C-4009-B1E3-4C3A4104A79D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0671-DDA7-45DE-901F-2899B253F7E9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1690-24F7-4C65-BFA2-98791CFFD0EF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2592-8520-4753-9B6D-E66FD023A024}" type="datetime1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59D5-323B-4558-96F8-3DE33D7B1613}" type="datetime1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60-A9F6-44A7-82C2-818C7878CE86}" type="datetime1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EDA0-6B74-49FD-96A1-273B299B18F9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63AE-AEC0-49D6-96A1-126334F0A8A0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9673-44A8-4926-A670-130BB98F54A2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3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7" Type="http://schemas.openxmlformats.org/officeDocument/2006/relationships/image" Target="../media/image22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mp"/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tmp"/><Relationship Id="rId5" Type="http://schemas.openxmlformats.org/officeDocument/2006/relationships/image" Target="../media/image128.tmp"/><Relationship Id="rId4" Type="http://schemas.openxmlformats.org/officeDocument/2006/relationships/image" Target="../media/image127.tmp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tmp"/><Relationship Id="rId4" Type="http://schemas.openxmlformats.org/officeDocument/2006/relationships/image" Target="../media/image135.tm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C# by </a:t>
            </a:r>
            <a:r>
              <a:rPr lang="en-US" dirty="0" err="1" smtClean="0"/>
              <a:t>Fakhr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Zero to 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42950"/>
            <a:ext cx="1962005" cy="364032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2" y="2242950"/>
            <a:ext cx="3000794" cy="15242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07673" y="2784764"/>
            <a:ext cx="924149" cy="33250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2" y="3804949"/>
            <a:ext cx="2438740" cy="22767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43200" y="3913025"/>
            <a:ext cx="955961" cy="2568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81" y="2242950"/>
            <a:ext cx="2953162" cy="2248214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flipV="1">
            <a:off x="3103417" y="2438400"/>
            <a:ext cx="3837710" cy="21986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4" y="4558145"/>
            <a:ext cx="3543795" cy="2152654"/>
          </a:xfrm>
          <a:prstGeom prst="rect">
            <a:avLst/>
          </a:prstGeom>
        </p:spPr>
      </p:pic>
      <p:cxnSp>
        <p:nvCxnSpPr>
          <p:cNvPr id="19" name="Elbow Connector 18"/>
          <p:cNvCxnSpPr/>
          <p:nvPr/>
        </p:nvCxnSpPr>
        <p:spPr>
          <a:xfrm>
            <a:off x="2507673" y="3616036"/>
            <a:ext cx="4059382" cy="1537855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39" y="1557054"/>
            <a:ext cx="2346661" cy="28960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415636" y="1801091"/>
            <a:ext cx="10030691" cy="2604654"/>
          </a:xfrm>
          <a:custGeom>
            <a:avLst/>
            <a:gdLst>
              <a:gd name="connsiteX0" fmla="*/ 858982 w 10030691"/>
              <a:gd name="connsiteY0" fmla="*/ 2604654 h 2604654"/>
              <a:gd name="connsiteX1" fmla="*/ 789709 w 10030691"/>
              <a:gd name="connsiteY1" fmla="*/ 2590800 h 2604654"/>
              <a:gd name="connsiteX2" fmla="*/ 706582 w 10030691"/>
              <a:gd name="connsiteY2" fmla="*/ 2535382 h 2604654"/>
              <a:gd name="connsiteX3" fmla="*/ 665019 w 10030691"/>
              <a:gd name="connsiteY3" fmla="*/ 2521527 h 2604654"/>
              <a:gd name="connsiteX4" fmla="*/ 637309 w 10030691"/>
              <a:gd name="connsiteY4" fmla="*/ 2479964 h 2604654"/>
              <a:gd name="connsiteX5" fmla="*/ 595746 w 10030691"/>
              <a:gd name="connsiteY5" fmla="*/ 2452254 h 2604654"/>
              <a:gd name="connsiteX6" fmla="*/ 498764 w 10030691"/>
              <a:gd name="connsiteY6" fmla="*/ 2424545 h 2604654"/>
              <a:gd name="connsiteX7" fmla="*/ 457200 w 10030691"/>
              <a:gd name="connsiteY7" fmla="*/ 2396836 h 2604654"/>
              <a:gd name="connsiteX8" fmla="*/ 415637 w 10030691"/>
              <a:gd name="connsiteY8" fmla="*/ 2382982 h 2604654"/>
              <a:gd name="connsiteX9" fmla="*/ 360219 w 10030691"/>
              <a:gd name="connsiteY9" fmla="*/ 2355273 h 2604654"/>
              <a:gd name="connsiteX10" fmla="*/ 304800 w 10030691"/>
              <a:gd name="connsiteY10" fmla="*/ 2272145 h 2604654"/>
              <a:gd name="connsiteX11" fmla="*/ 249382 w 10030691"/>
              <a:gd name="connsiteY11" fmla="*/ 2175164 h 2604654"/>
              <a:gd name="connsiteX12" fmla="*/ 221673 w 10030691"/>
              <a:gd name="connsiteY12" fmla="*/ 2092036 h 2604654"/>
              <a:gd name="connsiteX13" fmla="*/ 166255 w 10030691"/>
              <a:gd name="connsiteY13" fmla="*/ 2008909 h 2604654"/>
              <a:gd name="connsiteX14" fmla="*/ 110837 w 10030691"/>
              <a:gd name="connsiteY14" fmla="*/ 1842654 h 2604654"/>
              <a:gd name="connsiteX15" fmla="*/ 83128 w 10030691"/>
              <a:gd name="connsiteY15" fmla="*/ 1759527 h 2604654"/>
              <a:gd name="connsiteX16" fmla="*/ 69273 w 10030691"/>
              <a:gd name="connsiteY16" fmla="*/ 1717964 h 2604654"/>
              <a:gd name="connsiteX17" fmla="*/ 41564 w 10030691"/>
              <a:gd name="connsiteY17" fmla="*/ 1676400 h 2604654"/>
              <a:gd name="connsiteX18" fmla="*/ 13855 w 10030691"/>
              <a:gd name="connsiteY18" fmla="*/ 1565564 h 2604654"/>
              <a:gd name="connsiteX19" fmla="*/ 0 w 10030691"/>
              <a:gd name="connsiteY19" fmla="*/ 1510145 h 2604654"/>
              <a:gd name="connsiteX20" fmla="*/ 13855 w 10030691"/>
              <a:gd name="connsiteY20" fmla="*/ 1163782 h 2604654"/>
              <a:gd name="connsiteX21" fmla="*/ 27709 w 10030691"/>
              <a:gd name="connsiteY21" fmla="*/ 1108364 h 2604654"/>
              <a:gd name="connsiteX22" fmla="*/ 69273 w 10030691"/>
              <a:gd name="connsiteY22" fmla="*/ 983673 h 2604654"/>
              <a:gd name="connsiteX23" fmla="*/ 96982 w 10030691"/>
              <a:gd name="connsiteY23" fmla="*/ 942109 h 2604654"/>
              <a:gd name="connsiteX24" fmla="*/ 152400 w 10030691"/>
              <a:gd name="connsiteY24" fmla="*/ 817418 h 2604654"/>
              <a:gd name="connsiteX25" fmla="*/ 180109 w 10030691"/>
              <a:gd name="connsiteY25" fmla="*/ 775854 h 2604654"/>
              <a:gd name="connsiteX26" fmla="*/ 221673 w 10030691"/>
              <a:gd name="connsiteY26" fmla="*/ 706582 h 2604654"/>
              <a:gd name="connsiteX27" fmla="*/ 249382 w 10030691"/>
              <a:gd name="connsiteY27" fmla="*/ 651164 h 2604654"/>
              <a:gd name="connsiteX28" fmla="*/ 277091 w 10030691"/>
              <a:gd name="connsiteY28" fmla="*/ 623454 h 2604654"/>
              <a:gd name="connsiteX29" fmla="*/ 304800 w 10030691"/>
              <a:gd name="connsiteY29" fmla="*/ 568036 h 2604654"/>
              <a:gd name="connsiteX30" fmla="*/ 318655 w 10030691"/>
              <a:gd name="connsiteY30" fmla="*/ 526473 h 2604654"/>
              <a:gd name="connsiteX31" fmla="*/ 374073 w 10030691"/>
              <a:gd name="connsiteY31" fmla="*/ 457200 h 2604654"/>
              <a:gd name="connsiteX32" fmla="*/ 401782 w 10030691"/>
              <a:gd name="connsiteY32" fmla="*/ 415636 h 2604654"/>
              <a:gd name="connsiteX33" fmla="*/ 443346 w 10030691"/>
              <a:gd name="connsiteY33" fmla="*/ 360218 h 2604654"/>
              <a:gd name="connsiteX34" fmla="*/ 498764 w 10030691"/>
              <a:gd name="connsiteY34" fmla="*/ 277091 h 2604654"/>
              <a:gd name="connsiteX35" fmla="*/ 581891 w 10030691"/>
              <a:gd name="connsiteY35" fmla="*/ 193964 h 2604654"/>
              <a:gd name="connsiteX36" fmla="*/ 595746 w 10030691"/>
              <a:gd name="connsiteY36" fmla="*/ 138545 h 2604654"/>
              <a:gd name="connsiteX37" fmla="*/ 734291 w 10030691"/>
              <a:gd name="connsiteY37" fmla="*/ 55418 h 2604654"/>
              <a:gd name="connsiteX38" fmla="*/ 1136073 w 10030691"/>
              <a:gd name="connsiteY38" fmla="*/ 69273 h 2604654"/>
              <a:gd name="connsiteX39" fmla="*/ 1371600 w 10030691"/>
              <a:gd name="connsiteY39" fmla="*/ 83127 h 2604654"/>
              <a:gd name="connsiteX40" fmla="*/ 1842655 w 10030691"/>
              <a:gd name="connsiteY40" fmla="*/ 27709 h 2604654"/>
              <a:gd name="connsiteX41" fmla="*/ 2369128 w 10030691"/>
              <a:gd name="connsiteY41" fmla="*/ 0 h 2604654"/>
              <a:gd name="connsiteX42" fmla="*/ 4710546 w 10030691"/>
              <a:gd name="connsiteY42" fmla="*/ 27709 h 2604654"/>
              <a:gd name="connsiteX43" fmla="*/ 4862946 w 10030691"/>
              <a:gd name="connsiteY43" fmla="*/ 41564 h 2604654"/>
              <a:gd name="connsiteX44" fmla="*/ 5056909 w 10030691"/>
              <a:gd name="connsiteY44" fmla="*/ 55418 h 2604654"/>
              <a:gd name="connsiteX45" fmla="*/ 5223164 w 10030691"/>
              <a:gd name="connsiteY45" fmla="*/ 69273 h 2604654"/>
              <a:gd name="connsiteX46" fmla="*/ 5458691 w 10030691"/>
              <a:gd name="connsiteY46" fmla="*/ 83127 h 2604654"/>
              <a:gd name="connsiteX47" fmla="*/ 5597237 w 10030691"/>
              <a:gd name="connsiteY47" fmla="*/ 124691 h 2604654"/>
              <a:gd name="connsiteX48" fmla="*/ 5791200 w 10030691"/>
              <a:gd name="connsiteY48" fmla="*/ 138545 h 2604654"/>
              <a:gd name="connsiteX49" fmla="*/ 6885709 w 10030691"/>
              <a:gd name="connsiteY49" fmla="*/ 152400 h 2604654"/>
              <a:gd name="connsiteX50" fmla="*/ 7924800 w 10030691"/>
              <a:gd name="connsiteY50" fmla="*/ 138545 h 2604654"/>
              <a:gd name="connsiteX51" fmla="*/ 8077200 w 10030691"/>
              <a:gd name="connsiteY51" fmla="*/ 124691 h 2604654"/>
              <a:gd name="connsiteX52" fmla="*/ 9144000 w 10030691"/>
              <a:gd name="connsiteY52" fmla="*/ 110836 h 2604654"/>
              <a:gd name="connsiteX53" fmla="*/ 9227128 w 10030691"/>
              <a:gd name="connsiteY53" fmla="*/ 96982 h 2604654"/>
              <a:gd name="connsiteX54" fmla="*/ 9268691 w 10030691"/>
              <a:gd name="connsiteY54" fmla="*/ 83127 h 2604654"/>
              <a:gd name="connsiteX55" fmla="*/ 9587346 w 10030691"/>
              <a:gd name="connsiteY55" fmla="*/ 96982 h 2604654"/>
              <a:gd name="connsiteX56" fmla="*/ 9642764 w 10030691"/>
              <a:gd name="connsiteY56" fmla="*/ 124691 h 2604654"/>
              <a:gd name="connsiteX57" fmla="*/ 9725891 w 10030691"/>
              <a:gd name="connsiteY57" fmla="*/ 180109 h 2604654"/>
              <a:gd name="connsiteX58" fmla="*/ 9767455 w 10030691"/>
              <a:gd name="connsiteY58" fmla="*/ 193964 h 2604654"/>
              <a:gd name="connsiteX59" fmla="*/ 9850582 w 10030691"/>
              <a:gd name="connsiteY59" fmla="*/ 235527 h 2604654"/>
              <a:gd name="connsiteX60" fmla="*/ 9947564 w 10030691"/>
              <a:gd name="connsiteY60" fmla="*/ 290945 h 2604654"/>
              <a:gd name="connsiteX61" fmla="*/ 10030691 w 10030691"/>
              <a:gd name="connsiteY61" fmla="*/ 318654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030691" h="2604654">
                <a:moveTo>
                  <a:pt x="858982" y="2604654"/>
                </a:moveTo>
                <a:cubicBezTo>
                  <a:pt x="835891" y="2600036"/>
                  <a:pt x="811147" y="2600544"/>
                  <a:pt x="789709" y="2590800"/>
                </a:cubicBezTo>
                <a:cubicBezTo>
                  <a:pt x="759392" y="2577020"/>
                  <a:pt x="738175" y="2545913"/>
                  <a:pt x="706582" y="2535382"/>
                </a:cubicBezTo>
                <a:lnTo>
                  <a:pt x="665019" y="2521527"/>
                </a:lnTo>
                <a:cubicBezTo>
                  <a:pt x="655782" y="2507673"/>
                  <a:pt x="649083" y="2491738"/>
                  <a:pt x="637309" y="2479964"/>
                </a:cubicBezTo>
                <a:cubicBezTo>
                  <a:pt x="625535" y="2468190"/>
                  <a:pt x="611051" y="2458813"/>
                  <a:pt x="595746" y="2452254"/>
                </a:cubicBezTo>
                <a:cubicBezTo>
                  <a:pt x="533573" y="2425608"/>
                  <a:pt x="552706" y="2451516"/>
                  <a:pt x="498764" y="2424545"/>
                </a:cubicBezTo>
                <a:cubicBezTo>
                  <a:pt x="483871" y="2417098"/>
                  <a:pt x="472093" y="2404283"/>
                  <a:pt x="457200" y="2396836"/>
                </a:cubicBezTo>
                <a:cubicBezTo>
                  <a:pt x="444138" y="2390305"/>
                  <a:pt x="429060" y="2388735"/>
                  <a:pt x="415637" y="2382982"/>
                </a:cubicBezTo>
                <a:cubicBezTo>
                  <a:pt x="396654" y="2374846"/>
                  <a:pt x="378692" y="2364509"/>
                  <a:pt x="360219" y="2355273"/>
                </a:cubicBezTo>
                <a:lnTo>
                  <a:pt x="304800" y="2272145"/>
                </a:lnTo>
                <a:cubicBezTo>
                  <a:pt x="279806" y="2234654"/>
                  <a:pt x="266960" y="2219109"/>
                  <a:pt x="249382" y="2175164"/>
                </a:cubicBezTo>
                <a:cubicBezTo>
                  <a:pt x="238534" y="2148045"/>
                  <a:pt x="237875" y="2116339"/>
                  <a:pt x="221673" y="2092036"/>
                </a:cubicBezTo>
                <a:cubicBezTo>
                  <a:pt x="203200" y="2064327"/>
                  <a:pt x="176786" y="2040502"/>
                  <a:pt x="166255" y="2008909"/>
                </a:cubicBezTo>
                <a:lnTo>
                  <a:pt x="110837" y="1842654"/>
                </a:lnTo>
                <a:lnTo>
                  <a:pt x="83128" y="1759527"/>
                </a:lnTo>
                <a:cubicBezTo>
                  <a:pt x="78510" y="1745673"/>
                  <a:pt x="77374" y="1730115"/>
                  <a:pt x="69273" y="1717964"/>
                </a:cubicBezTo>
                <a:lnTo>
                  <a:pt x="41564" y="1676400"/>
                </a:lnTo>
                <a:lnTo>
                  <a:pt x="13855" y="1565564"/>
                </a:lnTo>
                <a:lnTo>
                  <a:pt x="0" y="1510145"/>
                </a:lnTo>
                <a:cubicBezTo>
                  <a:pt x="4618" y="1394691"/>
                  <a:pt x="5905" y="1279055"/>
                  <a:pt x="13855" y="1163782"/>
                </a:cubicBezTo>
                <a:cubicBezTo>
                  <a:pt x="15165" y="1144786"/>
                  <a:pt x="22109" y="1126563"/>
                  <a:pt x="27709" y="1108364"/>
                </a:cubicBezTo>
                <a:cubicBezTo>
                  <a:pt x="40593" y="1066489"/>
                  <a:pt x="44971" y="1020127"/>
                  <a:pt x="69273" y="983673"/>
                </a:cubicBezTo>
                <a:cubicBezTo>
                  <a:pt x="78509" y="969818"/>
                  <a:pt x="89535" y="957002"/>
                  <a:pt x="96982" y="942109"/>
                </a:cubicBezTo>
                <a:cubicBezTo>
                  <a:pt x="156362" y="823349"/>
                  <a:pt x="93638" y="920252"/>
                  <a:pt x="152400" y="817418"/>
                </a:cubicBezTo>
                <a:cubicBezTo>
                  <a:pt x="160661" y="802961"/>
                  <a:pt x="171284" y="789974"/>
                  <a:pt x="180109" y="775854"/>
                </a:cubicBezTo>
                <a:cubicBezTo>
                  <a:pt x="194381" y="753019"/>
                  <a:pt x="208595" y="730121"/>
                  <a:pt x="221673" y="706582"/>
                </a:cubicBezTo>
                <a:cubicBezTo>
                  <a:pt x="231703" y="688528"/>
                  <a:pt x="237926" y="668348"/>
                  <a:pt x="249382" y="651164"/>
                </a:cubicBezTo>
                <a:cubicBezTo>
                  <a:pt x="256628" y="640295"/>
                  <a:pt x="269845" y="634323"/>
                  <a:pt x="277091" y="623454"/>
                </a:cubicBezTo>
                <a:cubicBezTo>
                  <a:pt x="288547" y="606270"/>
                  <a:pt x="296664" y="587019"/>
                  <a:pt x="304800" y="568036"/>
                </a:cubicBezTo>
                <a:cubicBezTo>
                  <a:pt x="310553" y="554613"/>
                  <a:pt x="310915" y="538857"/>
                  <a:pt x="318655" y="526473"/>
                </a:cubicBezTo>
                <a:cubicBezTo>
                  <a:pt x="334328" y="501397"/>
                  <a:pt x="356331" y="480857"/>
                  <a:pt x="374073" y="457200"/>
                </a:cubicBezTo>
                <a:cubicBezTo>
                  <a:pt x="384064" y="443879"/>
                  <a:pt x="392104" y="429186"/>
                  <a:pt x="401782" y="415636"/>
                </a:cubicBezTo>
                <a:cubicBezTo>
                  <a:pt x="415203" y="396846"/>
                  <a:pt x="430104" y="379135"/>
                  <a:pt x="443346" y="360218"/>
                </a:cubicBezTo>
                <a:cubicBezTo>
                  <a:pt x="462444" y="332936"/>
                  <a:pt x="475216" y="300639"/>
                  <a:pt x="498764" y="277091"/>
                </a:cubicBezTo>
                <a:lnTo>
                  <a:pt x="581891" y="193964"/>
                </a:lnTo>
                <a:cubicBezTo>
                  <a:pt x="586509" y="175491"/>
                  <a:pt x="583207" y="152875"/>
                  <a:pt x="595746" y="138545"/>
                </a:cubicBezTo>
                <a:cubicBezTo>
                  <a:pt x="621752" y="108823"/>
                  <a:pt x="695169" y="74979"/>
                  <a:pt x="734291" y="55418"/>
                </a:cubicBezTo>
                <a:lnTo>
                  <a:pt x="1136073" y="69273"/>
                </a:lnTo>
                <a:cubicBezTo>
                  <a:pt x="1214643" y="72689"/>
                  <a:pt x="1292980" y="85093"/>
                  <a:pt x="1371600" y="83127"/>
                </a:cubicBezTo>
                <a:cubicBezTo>
                  <a:pt x="1814272" y="72060"/>
                  <a:pt x="1550208" y="64265"/>
                  <a:pt x="1842655" y="27709"/>
                </a:cubicBezTo>
                <a:cubicBezTo>
                  <a:pt x="1970947" y="11672"/>
                  <a:pt x="2283108" y="3441"/>
                  <a:pt x="2369128" y="0"/>
                </a:cubicBezTo>
                <a:lnTo>
                  <a:pt x="4710546" y="27709"/>
                </a:lnTo>
                <a:cubicBezTo>
                  <a:pt x="4761548" y="28559"/>
                  <a:pt x="4812099" y="37496"/>
                  <a:pt x="4862946" y="41564"/>
                </a:cubicBezTo>
                <a:lnTo>
                  <a:pt x="5056909" y="55418"/>
                </a:lnTo>
                <a:lnTo>
                  <a:pt x="5223164" y="69273"/>
                </a:lnTo>
                <a:cubicBezTo>
                  <a:pt x="5301622" y="74684"/>
                  <a:pt x="5380182" y="78509"/>
                  <a:pt x="5458691" y="83127"/>
                </a:cubicBezTo>
                <a:cubicBezTo>
                  <a:pt x="5495983" y="95558"/>
                  <a:pt x="5569477" y="120725"/>
                  <a:pt x="5597237" y="124691"/>
                </a:cubicBezTo>
                <a:cubicBezTo>
                  <a:pt x="5661405" y="133858"/>
                  <a:pt x="5726396" y="137151"/>
                  <a:pt x="5791200" y="138545"/>
                </a:cubicBezTo>
                <a:lnTo>
                  <a:pt x="6885709" y="152400"/>
                </a:lnTo>
                <a:lnTo>
                  <a:pt x="7924800" y="138545"/>
                </a:lnTo>
                <a:cubicBezTo>
                  <a:pt x="7975796" y="137359"/>
                  <a:pt x="8026204" y="125850"/>
                  <a:pt x="8077200" y="124691"/>
                </a:cubicBezTo>
                <a:lnTo>
                  <a:pt x="9144000" y="110836"/>
                </a:lnTo>
                <a:cubicBezTo>
                  <a:pt x="9171709" y="106218"/>
                  <a:pt x="9199705" y="103076"/>
                  <a:pt x="9227128" y="96982"/>
                </a:cubicBezTo>
                <a:cubicBezTo>
                  <a:pt x="9241384" y="93814"/>
                  <a:pt x="9254087" y="83127"/>
                  <a:pt x="9268691" y="83127"/>
                </a:cubicBezTo>
                <a:cubicBezTo>
                  <a:pt x="9375010" y="83127"/>
                  <a:pt x="9481128" y="92364"/>
                  <a:pt x="9587346" y="96982"/>
                </a:cubicBezTo>
                <a:cubicBezTo>
                  <a:pt x="9605819" y="106218"/>
                  <a:pt x="9625054" y="114065"/>
                  <a:pt x="9642764" y="124691"/>
                </a:cubicBezTo>
                <a:cubicBezTo>
                  <a:pt x="9671320" y="141825"/>
                  <a:pt x="9694298" y="169578"/>
                  <a:pt x="9725891" y="180109"/>
                </a:cubicBezTo>
                <a:cubicBezTo>
                  <a:pt x="9739746" y="184727"/>
                  <a:pt x="9754393" y="187433"/>
                  <a:pt x="9767455" y="193964"/>
                </a:cubicBezTo>
                <a:cubicBezTo>
                  <a:pt x="9874880" y="247676"/>
                  <a:pt x="9746117" y="200706"/>
                  <a:pt x="9850582" y="235527"/>
                </a:cubicBezTo>
                <a:cubicBezTo>
                  <a:pt x="9888072" y="260520"/>
                  <a:pt x="9903620" y="273368"/>
                  <a:pt x="9947564" y="290945"/>
                </a:cubicBezTo>
                <a:cubicBezTo>
                  <a:pt x="9974683" y="301793"/>
                  <a:pt x="10030691" y="318654"/>
                  <a:pt x="10030691" y="318654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84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Enumerations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9" y="2097088"/>
            <a:ext cx="6182527" cy="348629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22" y="2097088"/>
            <a:ext cx="4526187" cy="19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40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Enumerations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7" y="1689903"/>
            <a:ext cx="9602540" cy="50299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12182" y="5140036"/>
            <a:ext cx="1233054" cy="62345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9" y="1778434"/>
            <a:ext cx="3796792" cy="47955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5486400"/>
            <a:ext cx="3477491" cy="94210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54" y="1757458"/>
            <a:ext cx="7459116" cy="4839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53055" y="5043055"/>
            <a:ext cx="928254" cy="401781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545782" y="5043055"/>
            <a:ext cx="47164" cy="4017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4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5" y="2943528"/>
            <a:ext cx="9621593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" y="1884861"/>
            <a:ext cx="4078796" cy="326753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1" y="1884861"/>
            <a:ext cx="7606145" cy="210531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0" y="4057678"/>
            <a:ext cx="760614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" y="1775184"/>
            <a:ext cx="9733531" cy="4948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16982" y="5292436"/>
            <a:ext cx="1052945" cy="235528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62109" y="5056909"/>
            <a:ext cx="207818" cy="353291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63" y="2681554"/>
            <a:ext cx="92976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overwrite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43317"/>
            <a:ext cx="4277322" cy="120031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44" y="1843317"/>
            <a:ext cx="4563112" cy="118126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75" y="3211051"/>
            <a:ext cx="7697274" cy="3523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775" y="4972957"/>
            <a:ext cx="4889316" cy="610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5775" y="6248399"/>
            <a:ext cx="6353825" cy="48646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685204"/>
            <a:ext cx="10137776" cy="5068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97091" y="5153891"/>
            <a:ext cx="1039091" cy="263236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" y="1636639"/>
            <a:ext cx="9650941" cy="5096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7600" y="5126182"/>
            <a:ext cx="1080655" cy="36021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05" y="2514078"/>
            <a:ext cx="9412013" cy="3734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12727" y="5883274"/>
            <a:ext cx="1108364" cy="36512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61560"/>
            <a:ext cx="3801005" cy="9812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69" y="1861560"/>
            <a:ext cx="4953691" cy="11622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85" y="3495290"/>
            <a:ext cx="7544853" cy="2753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2982" y="3629892"/>
            <a:ext cx="7245927" cy="40178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2982" y="5791200"/>
            <a:ext cx="7356763" cy="27709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0" y="1676919"/>
            <a:ext cx="9726382" cy="4972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8545" y="5112327"/>
            <a:ext cx="1260764" cy="54032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4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2" y="2613626"/>
            <a:ext cx="1053612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0" y="1748801"/>
            <a:ext cx="10393225" cy="4801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91055" y="5278582"/>
            <a:ext cx="1094509" cy="36021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94073" y="5375561"/>
            <a:ext cx="133003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0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6" y="2280205"/>
            <a:ext cx="8173591" cy="3419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4327" y="2438400"/>
            <a:ext cx="2937164" cy="3048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2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5" y="2371183"/>
            <a:ext cx="10459910" cy="3877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04909" y="5708073"/>
            <a:ext cx="1149927" cy="54032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7" y="1802479"/>
            <a:ext cx="10193173" cy="4915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9382" y="5140036"/>
            <a:ext cx="1316182" cy="6096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3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 - sealed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3" y="2694599"/>
            <a:ext cx="5220429" cy="129558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06" y="4004105"/>
            <a:ext cx="7964011" cy="26006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73983" y="3089564"/>
            <a:ext cx="2825181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112406" y="5472545"/>
            <a:ext cx="4177558" cy="77585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805549"/>
            <a:ext cx="9885931" cy="4933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86255" y="5264727"/>
            <a:ext cx="969818" cy="152400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0" y="1740603"/>
            <a:ext cx="9873381" cy="5005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7491" y="5084618"/>
            <a:ext cx="1399309" cy="110837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50728" y="5195455"/>
            <a:ext cx="1025237" cy="166254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3" y="2097088"/>
            <a:ext cx="9678751" cy="4429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0727" y="5735782"/>
            <a:ext cx="1177637" cy="33005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7" y="2723179"/>
            <a:ext cx="1045991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96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" y="1719952"/>
            <a:ext cx="10164431" cy="4999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8545" y="5347855"/>
            <a:ext cx="1039091" cy="193963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8545" y="5237018"/>
            <a:ext cx="1039091" cy="96982"/>
          </a:xfrm>
          <a:prstGeom prst="rect">
            <a:avLst/>
          </a:prstGeom>
          <a:solidFill>
            <a:srgbClr val="EDF0CC"/>
          </a:solidFill>
          <a:ln>
            <a:solidFill>
              <a:srgbClr val="EDF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758545" y="5334000"/>
            <a:ext cx="1191491" cy="138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9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4" y="1740621"/>
            <a:ext cx="10136927" cy="5008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44691" y="5043055"/>
            <a:ext cx="1246909" cy="471054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" y="1655181"/>
            <a:ext cx="9994304" cy="5099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52509" y="5126182"/>
            <a:ext cx="969818" cy="152399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62109" y="5320145"/>
            <a:ext cx="374073" cy="23552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92291" y="5278581"/>
            <a:ext cx="1330036" cy="8312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24" y="2097088"/>
            <a:ext cx="7257576" cy="45636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8109" y="2355273"/>
            <a:ext cx="831273" cy="24938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54036" y="5777345"/>
            <a:ext cx="5015346" cy="637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9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abstract -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5" y="2097088"/>
            <a:ext cx="5902036" cy="35442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66" y="1947938"/>
            <a:ext cx="6420153" cy="1361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955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5" y="1690255"/>
            <a:ext cx="10165104" cy="5068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273" y="5417127"/>
            <a:ext cx="1219200" cy="110837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64582" y="5098473"/>
            <a:ext cx="1482436" cy="138545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5" y="1666150"/>
            <a:ext cx="9753118" cy="5067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53745" y="5264727"/>
            <a:ext cx="1246910" cy="24938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1738862"/>
            <a:ext cx="5259798" cy="450953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65" y="1738862"/>
            <a:ext cx="5281010" cy="4509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" y="2097088"/>
            <a:ext cx="7162799" cy="421797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48" y="2097088"/>
            <a:ext cx="2046266" cy="9509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48" y="3639222"/>
            <a:ext cx="2046266" cy="20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06" y="1735413"/>
            <a:ext cx="5278669" cy="450953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" y="1738862"/>
            <a:ext cx="5335341" cy="4509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6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23" y="1735413"/>
            <a:ext cx="5288162" cy="4509537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" y="1735413"/>
            <a:ext cx="5255719" cy="4509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0509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85593" y="5403273"/>
            <a:ext cx="1976272" cy="845126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7" y="2699363"/>
            <a:ext cx="1048848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2" y="1656260"/>
            <a:ext cx="10284998" cy="5077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9382" y="5140036"/>
            <a:ext cx="1108363" cy="16625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55527" y="5250873"/>
            <a:ext cx="374073" cy="29094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3673" y="5306291"/>
            <a:ext cx="374072" cy="26323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9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" y="2404919"/>
            <a:ext cx="4969038" cy="227791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9" y="2404919"/>
            <a:ext cx="3107436" cy="27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3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662544"/>
            <a:ext cx="2978727" cy="519545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19" y="1662545"/>
            <a:ext cx="5393736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8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" y="1842655"/>
            <a:ext cx="4733005" cy="489936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1842655"/>
            <a:ext cx="2950756" cy="48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8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1" y="1620982"/>
            <a:ext cx="5050050" cy="512618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23" y="1620982"/>
            <a:ext cx="506800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9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8" y="1825426"/>
            <a:ext cx="10374173" cy="49251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1782" y="5375564"/>
            <a:ext cx="1316182" cy="1524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05455" y="5451764"/>
            <a:ext cx="180109" cy="61407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21782" y="5694218"/>
            <a:ext cx="540327" cy="137997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79873" y="5672481"/>
            <a:ext cx="173182" cy="155373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3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3" y="1783564"/>
            <a:ext cx="5752280" cy="4888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6147" y="5860471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3" y="1783564"/>
            <a:ext cx="5740098" cy="48882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48956" y="5860470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8" y="1657431"/>
            <a:ext cx="2372056" cy="503942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69" y="1657431"/>
            <a:ext cx="3096057" cy="44202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50" y="1657431"/>
            <a:ext cx="330563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7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748087"/>
            <a:ext cx="5763982" cy="488823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" y="1748087"/>
            <a:ext cx="5737331" cy="488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5422" y="5816453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03372" y="5816452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8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2" y="1789648"/>
            <a:ext cx="5713525" cy="488823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" y="1789648"/>
            <a:ext cx="5730764" cy="488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5422" y="5816453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03372" y="5816452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2" y="1773344"/>
            <a:ext cx="5751800" cy="488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5422" y="5816453"/>
            <a:ext cx="1993467" cy="77585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52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1880393"/>
            <a:ext cx="9421091" cy="48501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7491" y="5029200"/>
            <a:ext cx="1177636" cy="623455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2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4" y="1972396"/>
            <a:ext cx="8523595" cy="47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80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3" y="1683375"/>
            <a:ext cx="7827818" cy="5036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01891" y="4890655"/>
            <a:ext cx="1399309" cy="595745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87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polymorphism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78" y="1861560"/>
            <a:ext cx="8997667" cy="48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2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 - 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>multiple 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4730"/>
            <a:ext cx="10031246" cy="5086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37418" y="5070764"/>
            <a:ext cx="554182" cy="47105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10945" y="5070764"/>
            <a:ext cx="512618" cy="346363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6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 - 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>multiple 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96" y="1792002"/>
            <a:ext cx="7594432" cy="50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32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 - 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>multiple 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3" y="2323468"/>
            <a:ext cx="1023127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0" y="2097088"/>
            <a:ext cx="4896533" cy="193384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0" y="4252027"/>
            <a:ext cx="5325218" cy="25149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61" y="2097088"/>
            <a:ext cx="639216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23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 - 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>multiple 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6" y="2097087"/>
            <a:ext cx="4001058" cy="97168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5" y="2097087"/>
            <a:ext cx="2671492" cy="458330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76" y="2097088"/>
            <a:ext cx="2683448" cy="458330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" y="3460046"/>
            <a:ext cx="6592220" cy="122889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7" y="4812770"/>
            <a:ext cx="6206837" cy="18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3308"/>
            <a:ext cx="10240825" cy="505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9382" y="5029200"/>
            <a:ext cx="1371600" cy="59574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8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interface-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1" y="1656624"/>
            <a:ext cx="785922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38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647098"/>
            <a:ext cx="10065023" cy="5126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3564" y="5084618"/>
            <a:ext cx="609600" cy="44334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52510" y="5140038"/>
            <a:ext cx="471054" cy="360218"/>
          </a:xfrm>
          <a:prstGeom prst="rect">
            <a:avLst/>
          </a:prstGeom>
          <a:solidFill>
            <a:srgbClr val="337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59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69" y="1608992"/>
            <a:ext cx="7954485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9" y="2333078"/>
            <a:ext cx="10107436" cy="3915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15745" y="5666509"/>
            <a:ext cx="1260764" cy="58189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1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interface vs abstract class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" y="2206023"/>
            <a:ext cx="105646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1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interface vs abstract class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604316"/>
            <a:ext cx="9822874" cy="51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interface vs abstract class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579943"/>
            <a:ext cx="9615054" cy="52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2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SOLID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 –Single responsibility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7" y="2097088"/>
            <a:ext cx="998359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2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6" y="1894719"/>
            <a:ext cx="9707330" cy="4620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5237018"/>
            <a:ext cx="1260764" cy="49876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27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SOLID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 –Single responsibility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46" y="1935949"/>
            <a:ext cx="8477531" cy="45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11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SOLID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 –Single responsibility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20" y="2384878"/>
            <a:ext cx="9364984" cy="32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0" y="1822402"/>
            <a:ext cx="10498015" cy="48203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46473" y="5403273"/>
            <a:ext cx="1108363" cy="69272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72945" y="5721927"/>
            <a:ext cx="581891" cy="263237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33164" y="5403273"/>
            <a:ext cx="401781" cy="480001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69382" y="5611092"/>
            <a:ext cx="1163782" cy="299892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2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1" y="2097088"/>
            <a:ext cx="9993120" cy="45345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69382" y="5417127"/>
            <a:ext cx="1524000" cy="648709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7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5668166" cy="160995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68" y="3817622"/>
            <a:ext cx="6335009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3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49" y="1570887"/>
            <a:ext cx="7173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30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30" y="2840935"/>
            <a:ext cx="6316763" cy="252077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350327" y="4038610"/>
            <a:ext cx="1482437" cy="423093"/>
          </a:xfrm>
          <a:custGeom>
            <a:avLst/>
            <a:gdLst>
              <a:gd name="connsiteX0" fmla="*/ 0 w 1482437"/>
              <a:gd name="connsiteY0" fmla="*/ 408699 h 423093"/>
              <a:gd name="connsiteX1" fmla="*/ 1302328 w 1482437"/>
              <a:gd name="connsiteY1" fmla="*/ 408699 h 423093"/>
              <a:gd name="connsiteX2" fmla="*/ 1343891 w 1482437"/>
              <a:gd name="connsiteY2" fmla="*/ 394845 h 423093"/>
              <a:gd name="connsiteX3" fmla="*/ 1427018 w 1482437"/>
              <a:gd name="connsiteY3" fmla="*/ 339426 h 423093"/>
              <a:gd name="connsiteX4" fmla="*/ 1468582 w 1482437"/>
              <a:gd name="connsiteY4" fmla="*/ 311717 h 423093"/>
              <a:gd name="connsiteX5" fmla="*/ 1482437 w 1482437"/>
              <a:gd name="connsiteY5" fmla="*/ 270154 h 423093"/>
              <a:gd name="connsiteX6" fmla="*/ 1454728 w 1482437"/>
              <a:gd name="connsiteY6" fmla="*/ 145463 h 423093"/>
              <a:gd name="connsiteX7" fmla="*/ 1371600 w 1482437"/>
              <a:gd name="connsiteY7" fmla="*/ 90045 h 423093"/>
              <a:gd name="connsiteX8" fmla="*/ 1330037 w 1482437"/>
              <a:gd name="connsiteY8" fmla="*/ 62335 h 423093"/>
              <a:gd name="connsiteX9" fmla="*/ 1191491 w 1482437"/>
              <a:gd name="connsiteY9" fmla="*/ 34626 h 423093"/>
              <a:gd name="connsiteX10" fmla="*/ 1149928 w 1482437"/>
              <a:gd name="connsiteY10" fmla="*/ 20772 h 423093"/>
              <a:gd name="connsiteX11" fmla="*/ 775855 w 1482437"/>
              <a:gd name="connsiteY11" fmla="*/ 48481 h 42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2437" h="423093">
                <a:moveTo>
                  <a:pt x="0" y="408699"/>
                </a:moveTo>
                <a:cubicBezTo>
                  <a:pt x="609223" y="422545"/>
                  <a:pt x="669183" y="432591"/>
                  <a:pt x="1302328" y="408699"/>
                </a:cubicBezTo>
                <a:cubicBezTo>
                  <a:pt x="1316921" y="408148"/>
                  <a:pt x="1330037" y="399463"/>
                  <a:pt x="1343891" y="394845"/>
                </a:cubicBezTo>
                <a:lnTo>
                  <a:pt x="1427018" y="339426"/>
                </a:lnTo>
                <a:lnTo>
                  <a:pt x="1468582" y="311717"/>
                </a:lnTo>
                <a:cubicBezTo>
                  <a:pt x="1473200" y="297863"/>
                  <a:pt x="1482437" y="284758"/>
                  <a:pt x="1482437" y="270154"/>
                </a:cubicBezTo>
                <a:cubicBezTo>
                  <a:pt x="1482437" y="258034"/>
                  <a:pt x="1469014" y="169273"/>
                  <a:pt x="1454728" y="145463"/>
                </a:cubicBezTo>
                <a:cubicBezTo>
                  <a:pt x="1435403" y="113255"/>
                  <a:pt x="1402353" y="107618"/>
                  <a:pt x="1371600" y="90045"/>
                </a:cubicBezTo>
                <a:cubicBezTo>
                  <a:pt x="1357143" y="81784"/>
                  <a:pt x="1345952" y="67232"/>
                  <a:pt x="1330037" y="62335"/>
                </a:cubicBezTo>
                <a:cubicBezTo>
                  <a:pt x="1285023" y="48484"/>
                  <a:pt x="1236171" y="49519"/>
                  <a:pt x="1191491" y="34626"/>
                </a:cubicBezTo>
                <a:lnTo>
                  <a:pt x="1149928" y="20772"/>
                </a:lnTo>
                <a:cubicBezTo>
                  <a:pt x="783183" y="34877"/>
                  <a:pt x="874673" y="-50344"/>
                  <a:pt x="775855" y="48481"/>
                </a:cubicBezTo>
              </a:path>
            </a:pathLst>
          </a:cu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114800" y="4458304"/>
            <a:ext cx="1498499" cy="335369"/>
          </a:xfrm>
          <a:custGeom>
            <a:avLst/>
            <a:gdLst>
              <a:gd name="connsiteX0" fmla="*/ 0 w 1498499"/>
              <a:gd name="connsiteY0" fmla="*/ 2860 h 335369"/>
              <a:gd name="connsiteX1" fmla="*/ 928255 w 1498499"/>
              <a:gd name="connsiteY1" fmla="*/ 44423 h 335369"/>
              <a:gd name="connsiteX2" fmla="*/ 1011382 w 1498499"/>
              <a:gd name="connsiteY2" fmla="*/ 58278 h 335369"/>
              <a:gd name="connsiteX3" fmla="*/ 1136073 w 1498499"/>
              <a:gd name="connsiteY3" fmla="*/ 85987 h 335369"/>
              <a:gd name="connsiteX4" fmla="*/ 1177636 w 1498499"/>
              <a:gd name="connsiteY4" fmla="*/ 99841 h 335369"/>
              <a:gd name="connsiteX5" fmla="*/ 1246909 w 1498499"/>
              <a:gd name="connsiteY5" fmla="*/ 113696 h 335369"/>
              <a:gd name="connsiteX6" fmla="*/ 1385455 w 1498499"/>
              <a:gd name="connsiteY6" fmla="*/ 155260 h 335369"/>
              <a:gd name="connsiteX7" fmla="*/ 1427018 w 1498499"/>
              <a:gd name="connsiteY7" fmla="*/ 169114 h 335369"/>
              <a:gd name="connsiteX8" fmla="*/ 1468582 w 1498499"/>
              <a:gd name="connsiteY8" fmla="*/ 196823 h 335369"/>
              <a:gd name="connsiteX9" fmla="*/ 1482436 w 1498499"/>
              <a:gd name="connsiteY9" fmla="*/ 307660 h 335369"/>
              <a:gd name="connsiteX10" fmla="*/ 1399309 w 1498499"/>
              <a:gd name="connsiteY10" fmla="*/ 335369 h 335369"/>
              <a:gd name="connsiteX11" fmla="*/ 928255 w 1498499"/>
              <a:gd name="connsiteY11" fmla="*/ 307660 h 335369"/>
              <a:gd name="connsiteX12" fmla="*/ 872836 w 1498499"/>
              <a:gd name="connsiteY12" fmla="*/ 293805 h 335369"/>
              <a:gd name="connsiteX13" fmla="*/ 789709 w 1498499"/>
              <a:gd name="connsiteY13" fmla="*/ 266096 h 335369"/>
              <a:gd name="connsiteX14" fmla="*/ 748145 w 1498499"/>
              <a:gd name="connsiteY14" fmla="*/ 266096 h 3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8499" h="335369">
                <a:moveTo>
                  <a:pt x="0" y="2860"/>
                </a:moveTo>
                <a:cubicBezTo>
                  <a:pt x="999865" y="20401"/>
                  <a:pt x="502374" y="-35430"/>
                  <a:pt x="928255" y="44423"/>
                </a:cubicBezTo>
                <a:cubicBezTo>
                  <a:pt x="955865" y="49600"/>
                  <a:pt x="983836" y="52769"/>
                  <a:pt x="1011382" y="58278"/>
                </a:cubicBezTo>
                <a:cubicBezTo>
                  <a:pt x="1053133" y="66628"/>
                  <a:pt x="1094767" y="75661"/>
                  <a:pt x="1136073" y="85987"/>
                </a:cubicBezTo>
                <a:cubicBezTo>
                  <a:pt x="1150241" y="89529"/>
                  <a:pt x="1163468" y="96299"/>
                  <a:pt x="1177636" y="99841"/>
                </a:cubicBezTo>
                <a:cubicBezTo>
                  <a:pt x="1200481" y="105552"/>
                  <a:pt x="1223921" y="108587"/>
                  <a:pt x="1246909" y="113696"/>
                </a:cubicBezTo>
                <a:cubicBezTo>
                  <a:pt x="1309722" y="127655"/>
                  <a:pt x="1316386" y="132237"/>
                  <a:pt x="1385455" y="155260"/>
                </a:cubicBezTo>
                <a:lnTo>
                  <a:pt x="1427018" y="169114"/>
                </a:lnTo>
                <a:cubicBezTo>
                  <a:pt x="1440873" y="178350"/>
                  <a:pt x="1457922" y="184031"/>
                  <a:pt x="1468582" y="196823"/>
                </a:cubicBezTo>
                <a:cubicBezTo>
                  <a:pt x="1487636" y="219687"/>
                  <a:pt x="1517131" y="277921"/>
                  <a:pt x="1482436" y="307660"/>
                </a:cubicBezTo>
                <a:cubicBezTo>
                  <a:pt x="1460260" y="326668"/>
                  <a:pt x="1399309" y="335369"/>
                  <a:pt x="1399309" y="335369"/>
                </a:cubicBezTo>
                <a:cubicBezTo>
                  <a:pt x="1243224" y="329366"/>
                  <a:pt x="1083544" y="333541"/>
                  <a:pt x="928255" y="307660"/>
                </a:cubicBezTo>
                <a:cubicBezTo>
                  <a:pt x="909473" y="304530"/>
                  <a:pt x="891074" y="299277"/>
                  <a:pt x="872836" y="293805"/>
                </a:cubicBezTo>
                <a:cubicBezTo>
                  <a:pt x="844860" y="285412"/>
                  <a:pt x="818917" y="266096"/>
                  <a:pt x="789709" y="266096"/>
                </a:cubicBezTo>
                <a:lnTo>
                  <a:pt x="748145" y="266096"/>
                </a:lnTo>
              </a:path>
            </a:pathLst>
          </a:cu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27" y="2458229"/>
            <a:ext cx="7391904" cy="1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72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namespaces-nested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5677"/>
            <a:ext cx="10193194" cy="51059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59091" y="5084618"/>
            <a:ext cx="332509" cy="360218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41673" y="5264727"/>
            <a:ext cx="1052945" cy="96982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89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namespaces-nested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653098"/>
            <a:ext cx="9421091" cy="50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727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namespaces-importing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656562"/>
            <a:ext cx="10202699" cy="5096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00109" y="5181599"/>
            <a:ext cx="1149927" cy="24938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3" y="1942786"/>
            <a:ext cx="10097909" cy="4693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66364" y="5292436"/>
            <a:ext cx="1316181" cy="59083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01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namespaces-importing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50" y="2097088"/>
            <a:ext cx="590632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5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namespaces-alias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9" y="1576892"/>
            <a:ext cx="10116962" cy="5172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75418" y="5084618"/>
            <a:ext cx="1246909" cy="3048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68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namespaces-alias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6725589" cy="209579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6" y="3144984"/>
            <a:ext cx="5953956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namespaces-static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7" y="2097088"/>
            <a:ext cx="10174120" cy="4410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7091" y="5597236"/>
            <a:ext cx="1149927" cy="4686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namespaces-static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97" y="2097088"/>
            <a:ext cx="5582429" cy="30579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3197" y="2729345"/>
            <a:ext cx="2515712" cy="33251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8327" y="4585855"/>
            <a:ext cx="2506084" cy="3463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242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6" y="1704628"/>
            <a:ext cx="9812119" cy="4972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35636" y="5264727"/>
            <a:ext cx="1052946" cy="429491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69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6" y="2097088"/>
            <a:ext cx="10231278" cy="45916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8655" y="5694218"/>
            <a:ext cx="1177636" cy="37161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07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46" y="2266311"/>
            <a:ext cx="1043133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1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2838846" cy="401058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12" y="2097088"/>
            <a:ext cx="2756655" cy="401058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20" y="2097088"/>
            <a:ext cx="3477110" cy="228631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68" y="6204658"/>
            <a:ext cx="1714739" cy="57158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20" y="4510376"/>
            <a:ext cx="312463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methods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1663684"/>
            <a:ext cx="9943813" cy="5026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2400" y="5029200"/>
            <a:ext cx="2161309" cy="235527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69382" y="5029200"/>
            <a:ext cx="1039091" cy="484909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5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9" y="2097088"/>
            <a:ext cx="9993120" cy="4220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0" y="5334000"/>
            <a:ext cx="1219200" cy="54927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55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methods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" y="2713653"/>
            <a:ext cx="1005027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39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methods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3" y="2467996"/>
            <a:ext cx="10050278" cy="3972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66364" y="5910984"/>
            <a:ext cx="1108363" cy="517526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8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partial methods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2" y="1702777"/>
            <a:ext cx="2915057" cy="436305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13" y="1702777"/>
            <a:ext cx="3467584" cy="506800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91" y="1702777"/>
            <a:ext cx="3543795" cy="230537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91" y="4160746"/>
            <a:ext cx="2676899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0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static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1754340"/>
            <a:ext cx="9795164" cy="49838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63345" y="5084618"/>
            <a:ext cx="748146" cy="290946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2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static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2" y="1764374"/>
            <a:ext cx="10555173" cy="4991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1782" y="5223164"/>
            <a:ext cx="1136073" cy="166254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782" y="5597236"/>
            <a:ext cx="1274618" cy="110837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3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static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95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5" y="2097088"/>
            <a:ext cx="1052659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static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" y="1"/>
            <a:ext cx="12205965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0872" y="4752109"/>
            <a:ext cx="1357745" cy="51261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Yes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71564" y="83127"/>
            <a:ext cx="623454" cy="16625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8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static classes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449528"/>
            <a:ext cx="4685201" cy="226101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50" y="2449527"/>
            <a:ext cx="3970048" cy="17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06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Enumerations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" y="1643142"/>
            <a:ext cx="10459910" cy="5068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5084618"/>
            <a:ext cx="1205345" cy="249382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65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OOP – creating a class </a:t>
            </a:r>
            <a:r>
              <a:rPr lang="en-US" sz="3200" dirty="0" smtClean="0">
                <a:solidFill>
                  <a:prstClr val="white"/>
                </a:solidFill>
              </a:rPr>
              <a:t>–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Enumerations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723308"/>
            <a:ext cx="9115000" cy="4997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911" y="5361709"/>
            <a:ext cx="443345" cy="249382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2911" y="5098473"/>
            <a:ext cx="1371598" cy="235527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13966" y="5209309"/>
            <a:ext cx="692726" cy="67396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1309" y="5694221"/>
            <a:ext cx="152400" cy="272183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23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3197</TotalTime>
  <Words>899</Words>
  <Application>Microsoft Office PowerPoint</Application>
  <PresentationFormat>Widescreen</PresentationFormat>
  <Paragraphs>206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Trebuchet MS</vt:lpstr>
      <vt:lpstr>Tw Cen MT</vt:lpstr>
      <vt:lpstr>Wingdings</vt:lpstr>
      <vt:lpstr>Circuit</vt:lpstr>
      <vt:lpstr>Full C# by Fakhr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</vt:lpstr>
      <vt:lpstr>OOP – creating a class – inheritance - base</vt:lpstr>
      <vt:lpstr>OOP – creating a class – inheritance - base</vt:lpstr>
      <vt:lpstr>OOP – creating a class – inheritance</vt:lpstr>
      <vt:lpstr>OOP – creating a class – inheritance</vt:lpstr>
      <vt:lpstr>OOP – creating a class – inheritance</vt:lpstr>
      <vt:lpstr>OOP – creating a class – inheritance- overwrite</vt:lpstr>
      <vt:lpstr>OOP – creating a class – inheritance- overwrite</vt:lpstr>
      <vt:lpstr>OOP – creating a class – inheritance- overwrite</vt:lpstr>
      <vt:lpstr>OOP – creating a class – inheritance- overriding</vt:lpstr>
      <vt:lpstr>OOP – creating a class – inheritance- overriding</vt:lpstr>
      <vt:lpstr>OOP – creating a class – inheritance- overriding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inheritance - sealed</vt:lpstr>
      <vt:lpstr>OOP – creating a class – abstract</vt:lpstr>
      <vt:lpstr>OOP – creating a class – abstract</vt:lpstr>
      <vt:lpstr>OOP – creating a class – abstract</vt:lpstr>
      <vt:lpstr>OOP – creating a class – abstract</vt:lpstr>
      <vt:lpstr>OOP – creating a class – abstract - method</vt:lpstr>
      <vt:lpstr>OOP – creating a class – abstract - method</vt:lpstr>
      <vt:lpstr>OOP – creating a class – abstract - method</vt:lpstr>
      <vt:lpstr>OOP – creating a class – abstract - method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interface- polymorphism</vt:lpstr>
      <vt:lpstr>OOP – creating a class – interface - multiple inheritance</vt:lpstr>
      <vt:lpstr>OOP – creating a class – interface - multiple inheritance</vt:lpstr>
      <vt:lpstr>OOP – creating a class – interface - multiple inheritance</vt:lpstr>
      <vt:lpstr>OOP – creating a class – interface - multiple inheritance</vt:lpstr>
      <vt:lpstr>OOP – creating a class – interface-inheritance</vt:lpstr>
      <vt:lpstr>OOP – creating a class – interface-inheritance</vt:lpstr>
      <vt:lpstr>OOP – creating a class – interface</vt:lpstr>
      <vt:lpstr>OOP – creating a class – interface</vt:lpstr>
      <vt:lpstr>OOP – creating a class – interface</vt:lpstr>
      <vt:lpstr>OOP – creating a class – interface vs abstract class</vt:lpstr>
      <vt:lpstr>OOP – creating a class – interface vs abstract class</vt:lpstr>
      <vt:lpstr>OOP – creating a class – interface vs abstract class</vt:lpstr>
      <vt:lpstr>OOP – creating a class – SOLID –Single responsibility</vt:lpstr>
      <vt:lpstr>OOP – creating a class – SOLID –Single responsibility</vt:lpstr>
      <vt:lpstr>OOP – creating a class – SOLID –Single responsibility</vt:lpstr>
      <vt:lpstr>OOP – creating a class – namespaces</vt:lpstr>
      <vt:lpstr>OOP – creating a class – namespaces</vt:lpstr>
      <vt:lpstr>OOP – creating a class – namespaces</vt:lpstr>
      <vt:lpstr>OOP – creating a class – namespaces</vt:lpstr>
      <vt:lpstr>OOP – creating a class – namespaces</vt:lpstr>
      <vt:lpstr>OOP – creating a class – namespaces-nested</vt:lpstr>
      <vt:lpstr>OOP – creating a class – namespaces-nested</vt:lpstr>
      <vt:lpstr>OOP – creating a class – namespaces-importing</vt:lpstr>
      <vt:lpstr>OOP – creating a class – namespaces-importing</vt:lpstr>
      <vt:lpstr>OOP – creating a class – namespaces-alias</vt:lpstr>
      <vt:lpstr>OOP – creating a class – namespaces-alias</vt:lpstr>
      <vt:lpstr>OOP – creating a class – namespaces-static</vt:lpstr>
      <vt:lpstr>OOP – creating a class – namespaces-static</vt:lpstr>
      <vt:lpstr>OOP – creating a class – partial classes</vt:lpstr>
      <vt:lpstr>OOP – creating a class – partial classes</vt:lpstr>
      <vt:lpstr>OOP – creating a class – partial classes</vt:lpstr>
      <vt:lpstr>OOP – creating a class – partial classes</vt:lpstr>
      <vt:lpstr>OOP – creating a class – partial methods</vt:lpstr>
      <vt:lpstr>OOP – creating a class – partial methods</vt:lpstr>
      <vt:lpstr>OOP – creating a class – partial methods</vt:lpstr>
      <vt:lpstr>OOP – creating a class – partial methods</vt:lpstr>
      <vt:lpstr>OOP – creating a class – static classes</vt:lpstr>
      <vt:lpstr>OOP – creating a class – static classes</vt:lpstr>
      <vt:lpstr>OOP – creating a class – static classes</vt:lpstr>
      <vt:lpstr>OOP – creating a class – static classes</vt:lpstr>
      <vt:lpstr>OOP – creating a class – static classes</vt:lpstr>
      <vt:lpstr>OOP – creating a class – Enumerations</vt:lpstr>
      <vt:lpstr>OOP – creating a class – Enumerations</vt:lpstr>
      <vt:lpstr>OOP – creating a class – Enumerations</vt:lpstr>
      <vt:lpstr>OOP – creating a class – Enumerations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C# by Fakhr</dc:title>
  <dc:creator>Kambiz</dc:creator>
  <cp:lastModifiedBy>Kambiz</cp:lastModifiedBy>
  <cp:revision>253</cp:revision>
  <dcterms:created xsi:type="dcterms:W3CDTF">2025-07-05T10:44:02Z</dcterms:created>
  <dcterms:modified xsi:type="dcterms:W3CDTF">2025-08-18T05:01:36Z</dcterms:modified>
</cp:coreProperties>
</file>